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71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75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850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078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72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852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893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50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88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6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30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0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23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8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73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92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5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49CC36-9A12-438E-A093-FD4F75F5AE2B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2B54A9-EF8E-4BF6-8B8F-877271689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0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3DFE23-0298-4760-AB40-7D3ECFEC4A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 Meeting Y4</a:t>
            </a:r>
          </a:p>
        </p:txBody>
      </p:sp>
    </p:spTree>
    <p:extLst>
      <p:ext uri="{BB962C8B-B14F-4D97-AF65-F5344CB8AC3E}">
        <p14:creationId xmlns:p14="http://schemas.microsoft.com/office/powerpoint/2010/main" val="1209901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4D97249-7A92-493A-B6FE-2253962AC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107" y="618978"/>
            <a:ext cx="10761785" cy="529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8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8DF91C-4A3A-4035-AD3E-B74D8537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Write down as many facts as you can about the number 7.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6C760BB-998D-421C-894E-2AA62AD2A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174" y="2557463"/>
            <a:ext cx="894705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55" y="987137"/>
            <a:ext cx="9164781" cy="488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190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5" y="1350819"/>
            <a:ext cx="9455728" cy="45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370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1" y="872837"/>
            <a:ext cx="10287000" cy="500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527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3" y="924791"/>
            <a:ext cx="9757063" cy="289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91" y="4219575"/>
            <a:ext cx="859328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2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55" y="1174173"/>
            <a:ext cx="9902535" cy="416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96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BA77E95-471C-45CF-A990-3713E2FEF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618" y="731521"/>
            <a:ext cx="10072467" cy="51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3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0847790-E50F-4305-ADA6-BE43F0859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806" y="886265"/>
            <a:ext cx="7129243" cy="3181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4F6B62-A730-4E22-B5A8-4285EE34A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799" y="775701"/>
            <a:ext cx="3590925" cy="329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683813-DE82-4BA9-8815-D31E49040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3" y="872197"/>
            <a:ext cx="5376862" cy="134639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6F0F00F0-81C2-4FC0-9A41-8577181C1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2546252"/>
            <a:ext cx="6143623" cy="28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3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398A210-CA90-4ADC-B8BB-6F102080C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498" y="689317"/>
            <a:ext cx="9481625" cy="51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0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04A417-E79A-42C2-AEBB-CBD7C9314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0" y="3209925"/>
            <a:ext cx="2552700" cy="43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42DFCB-B8A2-4CA5-B143-973964741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0" y="3209925"/>
            <a:ext cx="2552700" cy="438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8B8690C-60D1-4C66-9B81-DE287EFA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0" y="3209925"/>
            <a:ext cx="2552700" cy="43815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B00F7DC-82F5-4F7C-B769-5DA6D8A1E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3212" y="1730326"/>
            <a:ext cx="10086536" cy="40046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64A57AB-08FE-481D-B2B6-16C4A1258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57" y="684823"/>
            <a:ext cx="4965895" cy="87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2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B3D8E00-227A-409A-997E-327F55118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723" y="858129"/>
            <a:ext cx="10438228" cy="50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7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12D215A-0C83-447E-B3DA-430B3D17D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025" y="745589"/>
            <a:ext cx="9875520" cy="512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6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C055F97-6E6F-43F6-8A71-DFCD4C701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47" y="604911"/>
            <a:ext cx="10860258" cy="52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80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16</Words>
  <Application>Microsoft Office PowerPoint</Application>
  <PresentationFormat>Custom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Maths Meeting Y4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down as many facts as you can about the number 7.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Meeting Y4</dc:title>
  <dc:creator>Helen Sykes</dc:creator>
  <cp:lastModifiedBy>Sykes, Helen</cp:lastModifiedBy>
  <cp:revision>13</cp:revision>
  <dcterms:created xsi:type="dcterms:W3CDTF">2018-01-27T15:58:37Z</dcterms:created>
  <dcterms:modified xsi:type="dcterms:W3CDTF">2018-02-02T12:05:56Z</dcterms:modified>
</cp:coreProperties>
</file>